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12"/>
  </p:notesMasterIdLst>
  <p:sldIdLst>
    <p:sldId id="259" r:id="rId2"/>
    <p:sldId id="306" r:id="rId3"/>
    <p:sldId id="315" r:id="rId4"/>
    <p:sldId id="334" r:id="rId5"/>
    <p:sldId id="336" r:id="rId6"/>
    <p:sldId id="337" r:id="rId7"/>
    <p:sldId id="338" r:id="rId8"/>
    <p:sldId id="340" r:id="rId9"/>
    <p:sldId id="341" r:id="rId10"/>
    <p:sldId id="258" r:id="rId11"/>
  </p:sldIdLst>
  <p:sldSz cx="18003838" cy="13496925"/>
  <p:notesSz cx="6858000" cy="9144000"/>
  <p:defaultText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895" autoAdjust="0"/>
  </p:normalViewPr>
  <p:slideViewPr>
    <p:cSldViewPr snapToGrid="0" snapToObjects="1">
      <p:cViewPr varScale="1">
        <p:scale>
          <a:sx n="57" d="100"/>
          <a:sy n="57" d="100"/>
        </p:scale>
        <p:origin x="-1536" y="-120"/>
      </p:cViewPr>
      <p:guideLst>
        <p:guide orient="horz" pos="4251"/>
        <p:guide pos="5671"/>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0E542E-5745-654F-B6EA-88CA35885E8B}" type="datetimeFigureOut">
              <a:rPr lang="en-US" smtClean="0"/>
              <a:t>9/7/14</a:t>
            </a:fld>
            <a:endParaRPr lang="en-US"/>
          </a:p>
        </p:txBody>
      </p:sp>
      <p:sp>
        <p:nvSpPr>
          <p:cNvPr id="4" name="Slide Image Placeholder 3"/>
          <p:cNvSpPr>
            <a:spLocks noGrp="1" noRot="1" noChangeAspect="1"/>
          </p:cNvSpPr>
          <p:nvPr>
            <p:ph type="sldImg" idx="2"/>
          </p:nvPr>
        </p:nvSpPr>
        <p:spPr>
          <a:xfrm>
            <a:off x="1141413" y="685800"/>
            <a:ext cx="457517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13F5B4-1C17-7F49-A8AD-541F23999276}" type="slidenum">
              <a:rPr lang="en-US" smtClean="0"/>
              <a:t>‹#›</a:t>
            </a:fld>
            <a:endParaRPr lang="en-US"/>
          </a:p>
        </p:txBody>
      </p:sp>
    </p:spTree>
    <p:extLst>
      <p:ext uri="{BB962C8B-B14F-4D97-AF65-F5344CB8AC3E}">
        <p14:creationId xmlns:p14="http://schemas.microsoft.com/office/powerpoint/2010/main" val="2858858169"/>
      </p:ext>
    </p:extLst>
  </p:cSld>
  <p:clrMap bg1="lt1" tx1="dk1" bg2="lt2" tx2="dk2" accent1="accent1" accent2="accent2" accent3="accent3" accent4="accent4" accent5="accent5" accent6="accent6" hlink="hlink" folHlink="folHlink"/>
  <p:notesStyle>
    <a:lvl1pPr marL="0" algn="l" defTabSz="457025" rtl="0" eaLnBrk="1" latinLnBrk="0" hangingPunct="1">
      <a:defRPr sz="1200" kern="1200">
        <a:solidFill>
          <a:schemeClr val="tx1"/>
        </a:solidFill>
        <a:latin typeface="+mn-lt"/>
        <a:ea typeface="+mn-ea"/>
        <a:cs typeface="+mn-cs"/>
      </a:defRPr>
    </a:lvl1pPr>
    <a:lvl2pPr marL="457025" algn="l" defTabSz="457025" rtl="0" eaLnBrk="1" latinLnBrk="0" hangingPunct="1">
      <a:defRPr sz="1200" kern="1200">
        <a:solidFill>
          <a:schemeClr val="tx1"/>
        </a:solidFill>
        <a:latin typeface="+mn-lt"/>
        <a:ea typeface="+mn-ea"/>
        <a:cs typeface="+mn-cs"/>
      </a:defRPr>
    </a:lvl2pPr>
    <a:lvl3pPr marL="914049" algn="l" defTabSz="457025" rtl="0" eaLnBrk="1" latinLnBrk="0" hangingPunct="1">
      <a:defRPr sz="1200" kern="1200">
        <a:solidFill>
          <a:schemeClr val="tx1"/>
        </a:solidFill>
        <a:latin typeface="+mn-lt"/>
        <a:ea typeface="+mn-ea"/>
        <a:cs typeface="+mn-cs"/>
      </a:defRPr>
    </a:lvl3pPr>
    <a:lvl4pPr marL="1371074" algn="l" defTabSz="457025" rtl="0" eaLnBrk="1" latinLnBrk="0" hangingPunct="1">
      <a:defRPr sz="1200" kern="1200">
        <a:solidFill>
          <a:schemeClr val="tx1"/>
        </a:solidFill>
        <a:latin typeface="+mn-lt"/>
        <a:ea typeface="+mn-ea"/>
        <a:cs typeface="+mn-cs"/>
      </a:defRPr>
    </a:lvl4pPr>
    <a:lvl5pPr marL="1828099" algn="l" defTabSz="457025" rtl="0" eaLnBrk="1" latinLnBrk="0" hangingPunct="1">
      <a:defRPr sz="1200" kern="1200">
        <a:solidFill>
          <a:schemeClr val="tx1"/>
        </a:solidFill>
        <a:latin typeface="+mn-lt"/>
        <a:ea typeface="+mn-ea"/>
        <a:cs typeface="+mn-cs"/>
      </a:defRPr>
    </a:lvl5pPr>
    <a:lvl6pPr marL="2285125" algn="l" defTabSz="457025" rtl="0" eaLnBrk="1" latinLnBrk="0" hangingPunct="1">
      <a:defRPr sz="1200" kern="1200">
        <a:solidFill>
          <a:schemeClr val="tx1"/>
        </a:solidFill>
        <a:latin typeface="+mn-lt"/>
        <a:ea typeface="+mn-ea"/>
        <a:cs typeface="+mn-cs"/>
      </a:defRPr>
    </a:lvl6pPr>
    <a:lvl7pPr marL="2742150" algn="l" defTabSz="457025" rtl="0" eaLnBrk="1" latinLnBrk="0" hangingPunct="1">
      <a:defRPr sz="1200" kern="1200">
        <a:solidFill>
          <a:schemeClr val="tx1"/>
        </a:solidFill>
        <a:latin typeface="+mn-lt"/>
        <a:ea typeface="+mn-ea"/>
        <a:cs typeface="+mn-cs"/>
      </a:defRPr>
    </a:lvl7pPr>
    <a:lvl8pPr marL="3199175" algn="l" defTabSz="457025" rtl="0" eaLnBrk="1" latinLnBrk="0" hangingPunct="1">
      <a:defRPr sz="1200" kern="1200">
        <a:solidFill>
          <a:schemeClr val="tx1"/>
        </a:solidFill>
        <a:latin typeface="+mn-lt"/>
        <a:ea typeface="+mn-ea"/>
        <a:cs typeface="+mn-cs"/>
      </a:defRPr>
    </a:lvl8pPr>
    <a:lvl9pPr marL="3656199" algn="l" defTabSz="45702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sz="1200" dirty="0" smtClean="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2</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3</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4</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5</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6</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7</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8</a:t>
            </a:fld>
            <a:endParaRPr lang="en-US"/>
          </a:p>
        </p:txBody>
      </p:sp>
    </p:spTree>
    <p:extLst>
      <p:ext uri="{BB962C8B-B14F-4D97-AF65-F5344CB8AC3E}">
        <p14:creationId xmlns:p14="http://schemas.microsoft.com/office/powerpoint/2010/main" val="36995934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latin typeface="Times New Roman" charset="0"/>
            </a:endParaRPr>
          </a:p>
        </p:txBody>
      </p:sp>
      <p:sp>
        <p:nvSpPr>
          <p:cNvPr id="4" name="Slide Number Placeholder 3"/>
          <p:cNvSpPr>
            <a:spLocks noGrp="1"/>
          </p:cNvSpPr>
          <p:nvPr>
            <p:ph type="sldNum" sz="quarter" idx="10"/>
          </p:nvPr>
        </p:nvSpPr>
        <p:spPr/>
        <p:txBody>
          <a:bodyPr/>
          <a:lstStyle/>
          <a:p>
            <a:fld id="{9B13F5B4-1C17-7F49-A8AD-541F23999276}" type="slidenum">
              <a:rPr lang="en-US" smtClean="0"/>
              <a:t>9</a:t>
            </a:fld>
            <a:endParaRPr lang="en-US"/>
          </a:p>
        </p:txBody>
      </p:sp>
    </p:spTree>
    <p:extLst>
      <p:ext uri="{BB962C8B-B14F-4D97-AF65-F5344CB8AC3E}">
        <p14:creationId xmlns:p14="http://schemas.microsoft.com/office/powerpoint/2010/main" val="3699593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xt Derech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0"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0986817" y="2072656"/>
            <a:ext cx="5812908" cy="9244319"/>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1504729" y="10666109"/>
            <a:ext cx="9091889"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mg Apaizada">
    <p:spTree>
      <p:nvGrpSpPr>
        <p:cNvPr id="1" name=""/>
        <p:cNvGrpSpPr/>
        <p:nvPr/>
      </p:nvGrpSpPr>
      <p:grpSpPr>
        <a:xfrm>
          <a:off x="0" y="0"/>
          <a:ext cx="0" cy="0"/>
          <a:chOff x="0" y="0"/>
          <a:chExt cx="0" cy="0"/>
        </a:xfrm>
      </p:grpSpPr>
      <p:sp>
        <p:nvSpPr>
          <p:cNvPr id="5" name="4 Marcador de posición de imagen"/>
          <p:cNvSpPr>
            <a:spLocks noGrp="1"/>
          </p:cNvSpPr>
          <p:nvPr>
            <p:ph type="pic" sz="quarter" idx="10" hasCustomPrompt="1"/>
          </p:nvPr>
        </p:nvSpPr>
        <p:spPr>
          <a:xfrm>
            <a:off x="1629452" y="4103102"/>
            <a:ext cx="15170273" cy="6424446"/>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1000 pixels / Height: 350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213562"/>
            <a:ext cx="15170273" cy="1511638"/>
          </a:xfrm>
          <a:prstGeom prst="rect">
            <a:avLst/>
          </a:prstGeom>
        </p:spPr>
        <p:txBody>
          <a:bodyPr lIns="201488" tIns="100746" rIns="201488" bIns="100746"/>
          <a:lstStyle>
            <a:lvl1pPr marL="0" indent="0" algn="l" rtl="0">
              <a:spcBef>
                <a:spcPts val="0"/>
              </a:spcBef>
              <a:spcAft>
                <a:spcPts val="2232"/>
              </a:spcAft>
              <a:buNone/>
              <a:defRPr sz="2800" b="0">
                <a:solidFill>
                  <a:srgbClr val="FFFFFF"/>
                </a:solidFill>
                <a:latin typeface="+mj-lt"/>
              </a:defRPr>
            </a:lvl1pPr>
            <a:lvl2pPr marL="629644" indent="-629644" algn="l">
              <a:spcBef>
                <a:spcPts val="0"/>
              </a:spcBef>
              <a:spcAft>
                <a:spcPts val="1323"/>
              </a:spcAft>
              <a:buFontTx/>
              <a:buNone/>
              <a:defRPr sz="2400">
                <a:solidFill>
                  <a:srgbClr val="006699"/>
                </a:solidFill>
                <a:latin typeface="+mj-lt"/>
              </a:defRPr>
            </a:lvl2pPr>
            <a:lvl3pPr marL="1189332" indent="-503717" algn="l">
              <a:spcBef>
                <a:spcPts val="0"/>
              </a:spcBef>
              <a:spcAft>
                <a:spcPts val="1323"/>
              </a:spcAft>
              <a:buNone/>
              <a:defRPr sz="2400">
                <a:solidFill>
                  <a:srgbClr val="006699"/>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p:txBody>
      </p:sp>
      <p:sp>
        <p:nvSpPr>
          <p:cNvPr id="9" name="8 Marcador de texto"/>
          <p:cNvSpPr>
            <a:spLocks noGrp="1"/>
          </p:cNvSpPr>
          <p:nvPr>
            <p:ph type="body" sz="quarter" idx="12" hasCustomPrompt="1"/>
          </p:nvPr>
        </p:nvSpPr>
        <p:spPr>
          <a:xfrm>
            <a:off x="1485787" y="10666109"/>
            <a:ext cx="15330134"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
        <p:nvSpPr>
          <p:cNvPr id="6"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0">
                <a:solidFill>
                  <a:srgbClr val="C6D9F1"/>
                </a:solidFill>
                <a:latin typeface="Century Gothic" pitchFamily="34" charset="0"/>
                <a:cs typeface="Arial" pitchFamily="34" charset="0"/>
              </a:defRPr>
            </a:lvl1pPr>
          </a:lstStyle>
          <a:p>
            <a:r>
              <a:rPr lang="en-US" dirty="0" smtClean="0"/>
              <a:t>Click to insert title (Century Gothic 32, bold)</a:t>
            </a:r>
            <a:endParaRPr lang="es-CL"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2">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 lvl="3">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0">
                <a:solidFill>
                  <a:srgbClr val="C6D9F1"/>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Portada2">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50965" y="4802190"/>
            <a:ext cx="15301912" cy="2022474"/>
          </a:xfrm>
          <a:prstGeom prst="rect">
            <a:avLst/>
          </a:prstGeom>
        </p:spPr>
        <p:txBody>
          <a:bodyPr vert="horz" lIns="91405" tIns="45703" rIns="91405" bIns="45703"/>
          <a:lstStyle>
            <a:lvl1pPr>
              <a:defRPr sz="5900" b="1">
                <a:solidFill>
                  <a:srgbClr val="FFC538"/>
                </a:solidFill>
                <a:latin typeface="Century Gothic"/>
                <a:cs typeface="Century Gothic"/>
              </a:defRPr>
            </a:lvl1pPr>
          </a:lstStyle>
          <a:p>
            <a:r>
              <a:rPr lang="en-US" dirty="0" smtClean="0"/>
              <a:t>Click to insert title </a:t>
            </a:r>
            <a:br>
              <a:rPr lang="en-US" dirty="0" smtClean="0"/>
            </a:br>
            <a:r>
              <a:rPr lang="en-US" dirty="0" smtClean="0"/>
              <a:t>(Century Gothic 60, bold)</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Portada1">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xt Izquierda">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1305162" y="603090"/>
            <a:ext cx="13792759" cy="803661"/>
          </a:xfrm>
          <a:prstGeom prst="rect">
            <a:avLst/>
          </a:prstGeom>
        </p:spPr>
        <p:txBody>
          <a:bodyPr lIns="201488" tIns="100746" rIns="201488" bIns="100746" anchor="ctr">
            <a:spAutoFit/>
          </a:bodyPr>
          <a:lstStyle>
            <a:lvl1pPr algn="l">
              <a:buFontTx/>
              <a:buBlip>
                <a:blip r:embed="rId2"/>
              </a:buBlip>
              <a:defRPr sz="3900" b="1">
                <a:solidFill>
                  <a:srgbClr val="FFD130"/>
                </a:solidFill>
                <a:latin typeface="Century Gothic" pitchFamily="34" charset="0"/>
                <a:cs typeface="Arial" pitchFamily="34" charset="0"/>
              </a:defRPr>
            </a:lvl1pPr>
          </a:lstStyle>
          <a:p>
            <a:r>
              <a:rPr lang="en-US" dirty="0" smtClean="0"/>
              <a:t>Click to insert title (Century Gothic 32, bold)</a:t>
            </a:r>
            <a:endParaRPr lang="es-CL" dirty="0"/>
          </a:p>
        </p:txBody>
      </p:sp>
      <p:sp>
        <p:nvSpPr>
          <p:cNvPr id="5" name="4 Marcador de posición de imagen"/>
          <p:cNvSpPr>
            <a:spLocks noGrp="1"/>
          </p:cNvSpPr>
          <p:nvPr>
            <p:ph type="pic" sz="quarter" idx="10" hasCustomPrompt="1"/>
          </p:nvPr>
        </p:nvSpPr>
        <p:spPr>
          <a:xfrm>
            <a:off x="7867695" y="2213561"/>
            <a:ext cx="8932030" cy="8313990"/>
          </a:xfrm>
          <a:prstGeom prst="rect">
            <a:avLst/>
          </a:prstGeom>
        </p:spPr>
        <p:txBody>
          <a:bodyPr lIns="201488" tIns="100746" rIns="201488" bIns="100746"/>
          <a:lstStyle>
            <a:lvl1pPr marL="0" indent="0">
              <a:buFontTx/>
              <a:buNone/>
              <a:defRPr sz="2400" baseline="0">
                <a:solidFill>
                  <a:srgbClr val="FFFFFF"/>
                </a:solidFill>
              </a:defRPr>
            </a:lvl1pPr>
            <a:lvl2pPr marL="629644" indent="-629644">
              <a:buFontTx/>
              <a:buBlip>
                <a:blip r:embed="rId2"/>
              </a:buBlip>
              <a:defRPr sz="2400" b="0">
                <a:solidFill>
                  <a:srgbClr val="006699"/>
                </a:solidFill>
              </a:defRPr>
            </a:lvl2pPr>
          </a:lstStyle>
          <a:p>
            <a:r>
              <a:rPr lang="en-US" dirty="0" smtClean="0"/>
              <a:t>Click to insert image: Width: 600 pixels / Height: 400 pixels / Resolution: 72 pixels / Suggested format: Jpg, </a:t>
            </a:r>
            <a:r>
              <a:rPr lang="en-US" dirty="0" err="1" smtClean="0"/>
              <a:t>png</a:t>
            </a:r>
            <a:r>
              <a:rPr lang="en-US" dirty="0" smtClean="0"/>
              <a:t>, gif, / Fact: If you use the measures suggested presentation will be lighter.</a:t>
            </a:r>
            <a:endParaRPr lang="es-CL" dirty="0"/>
          </a:p>
        </p:txBody>
      </p:sp>
      <p:sp>
        <p:nvSpPr>
          <p:cNvPr id="7" name="6 Marcador de texto"/>
          <p:cNvSpPr>
            <a:spLocks noGrp="1"/>
          </p:cNvSpPr>
          <p:nvPr>
            <p:ph type="body" sz="quarter" idx="11" hasCustomPrompt="1"/>
          </p:nvPr>
        </p:nvSpPr>
        <p:spPr>
          <a:xfrm>
            <a:off x="1629452" y="2072656"/>
            <a:ext cx="5812908" cy="9245346"/>
          </a:xfrm>
          <a:prstGeom prst="rect">
            <a:avLst/>
          </a:prstGeom>
        </p:spPr>
        <p:txBody>
          <a:bodyPr lIns="201488" tIns="100746" rIns="201488" bIns="100746"/>
          <a:lstStyle>
            <a:lvl1pPr marL="0" indent="0" algn="l" rtl="0">
              <a:spcBef>
                <a:spcPts val="0"/>
              </a:spcBef>
              <a:spcAft>
                <a:spcPts val="2232"/>
              </a:spcAft>
              <a:buNone/>
              <a:defRPr sz="2800" b="0" baseline="0">
                <a:solidFill>
                  <a:srgbClr val="FFFFFF"/>
                </a:solidFill>
                <a:latin typeface="+mj-lt"/>
              </a:defRPr>
            </a:lvl1pPr>
            <a:lvl2pPr marL="629644" indent="-629644" algn="l">
              <a:spcBef>
                <a:spcPts val="0"/>
              </a:spcBef>
              <a:spcAft>
                <a:spcPts val="2232"/>
              </a:spcAft>
              <a:buFontTx/>
              <a:buBlip>
                <a:blip r:embed="rId2"/>
              </a:buBlip>
              <a:defRPr sz="2800">
                <a:solidFill>
                  <a:srgbClr val="FFFFFF"/>
                </a:solidFill>
                <a:latin typeface="+mj-lt"/>
              </a:defRPr>
            </a:lvl2pPr>
            <a:lvl3pPr marL="1189332" indent="-503717" algn="l">
              <a:spcBef>
                <a:spcPts val="0"/>
              </a:spcBef>
              <a:spcAft>
                <a:spcPts val="2232"/>
              </a:spcAft>
              <a:defRPr sz="2800">
                <a:solidFill>
                  <a:srgbClr val="FFFFFF"/>
                </a:solidFill>
                <a:latin typeface="+mj-lt"/>
              </a:defRPr>
            </a:lvl3pPr>
            <a:lvl4pPr>
              <a:defRPr sz="2400">
                <a:solidFill>
                  <a:srgbClr val="006699"/>
                </a:solidFill>
                <a:latin typeface="+mj-lt"/>
              </a:defRPr>
            </a:lvl4pPr>
            <a:lvl5pPr>
              <a:defRPr sz="2400">
                <a:solidFill>
                  <a:srgbClr val="006699"/>
                </a:solidFill>
                <a:latin typeface="+mj-lt"/>
              </a:defRPr>
            </a:lvl5pPr>
          </a:lstStyle>
          <a:p>
            <a:pPr rtl="0"/>
            <a:r>
              <a:rPr lang="en-US" dirty="0" smtClean="0"/>
              <a:t>Click to insert text (Arial, regular, 19) FACT: If you copy and paste from another document, go to the Start menu, select Paste Special - Unformatted Text.</a:t>
            </a:r>
          </a:p>
          <a:p>
            <a:pPr lvl="1"/>
            <a:r>
              <a:rPr lang="es-ES" dirty="0" smtClean="0"/>
              <a:t>Second level</a:t>
            </a:r>
          </a:p>
          <a:p>
            <a:pPr lvl="2"/>
            <a:r>
              <a:rPr lang="en-US" dirty="0" smtClean="0"/>
              <a:t>T</a:t>
            </a:r>
            <a:r>
              <a:rPr lang="es-ES" dirty="0" smtClean="0"/>
              <a:t>hird level</a:t>
            </a:r>
          </a:p>
        </p:txBody>
      </p:sp>
      <p:sp>
        <p:nvSpPr>
          <p:cNvPr id="9" name="8 Marcador de texto"/>
          <p:cNvSpPr>
            <a:spLocks noGrp="1"/>
          </p:cNvSpPr>
          <p:nvPr>
            <p:ph type="body" sz="quarter" idx="12" hasCustomPrompt="1"/>
          </p:nvPr>
        </p:nvSpPr>
        <p:spPr>
          <a:xfrm>
            <a:off x="7726166" y="10666109"/>
            <a:ext cx="9089755" cy="758162"/>
          </a:xfrm>
          <a:prstGeom prst="rect">
            <a:avLst/>
          </a:prstGeom>
        </p:spPr>
        <p:txBody>
          <a:bodyPr lIns="201488" tIns="100746" rIns="201488" bIns="100746"/>
          <a:lstStyle>
            <a:lvl1pPr marL="0" indent="0" rtl="0">
              <a:spcBef>
                <a:spcPts val="0"/>
              </a:spcBef>
              <a:spcAft>
                <a:spcPts val="372"/>
              </a:spcAft>
              <a:buNone/>
              <a:defRPr sz="1800" i="1" baseline="0">
                <a:solidFill>
                  <a:srgbClr val="FFFFFF"/>
                </a:solidFill>
                <a:latin typeface="+mn-lt"/>
              </a:defRPr>
            </a:lvl1pPr>
            <a:lvl2pPr>
              <a:defRPr sz="2000">
                <a:solidFill>
                  <a:srgbClr val="006699"/>
                </a:solidFill>
                <a:latin typeface="+mn-lt"/>
              </a:defRPr>
            </a:lvl2pPr>
            <a:lvl3pPr>
              <a:defRPr sz="2000">
                <a:solidFill>
                  <a:srgbClr val="006699"/>
                </a:solidFill>
                <a:latin typeface="+mn-lt"/>
              </a:defRPr>
            </a:lvl3pPr>
            <a:lvl4pPr>
              <a:defRPr sz="2000">
                <a:solidFill>
                  <a:srgbClr val="006699"/>
                </a:solidFill>
                <a:latin typeface="+mn-lt"/>
              </a:defRPr>
            </a:lvl4pPr>
            <a:lvl5pPr>
              <a:defRPr sz="2000">
                <a:solidFill>
                  <a:srgbClr val="006699"/>
                </a:solidFill>
                <a:latin typeface="+mn-lt"/>
              </a:defRPr>
            </a:lvl5pPr>
          </a:lstStyle>
          <a:p>
            <a:pPr rtl="0"/>
            <a:r>
              <a:rPr lang="en-US" dirty="0" smtClean="0"/>
              <a:t>Click to insert </a:t>
            </a:r>
            <a:r>
              <a:rPr lang="en-US" dirty="0" err="1" smtClean="0"/>
              <a:t>subpicture</a:t>
            </a:r>
            <a:r>
              <a:rPr lang="en-US" dirty="0" smtClean="0"/>
              <a:t> (Arial 10 italic) Data: Put the name of the inset image, describe its origin and date of capture.</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build="p">
        <p:tmplLst>
          <p:tmpl lvl="1">
            <p:tnLst>
              <p:par>
                <p:cTn xmlns:p14="http://schemas.microsoft.com/office/powerpoint/2010/mai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54" r:id="rId8"/>
    <p:sldLayoutId id="2147483651" r:id="rId9"/>
    <p:sldLayoutId id="2147483652" r:id="rId10"/>
    <p:sldLayoutId id="2147483653" r:id="rId11"/>
    <p:sldLayoutId id="2147483649" r:id="rId12"/>
  </p:sldLayoutIdLst>
  <p:txStyles>
    <p:titleStyle>
      <a:lvl1pPr algn="ctr" defTabSz="2014870" rtl="0" eaLnBrk="1" latinLnBrk="0" hangingPunct="1">
        <a:spcBef>
          <a:spcPct val="0"/>
        </a:spcBef>
        <a:buNone/>
        <a:defRPr sz="9800" kern="1200">
          <a:solidFill>
            <a:schemeClr val="tx1"/>
          </a:solidFill>
          <a:latin typeface="+mj-lt"/>
          <a:ea typeface="+mj-ea"/>
          <a:cs typeface="+mj-cs"/>
        </a:defRPr>
      </a:lvl1pPr>
    </p:titleStyle>
    <p:bodyStyle>
      <a:lvl1pPr marL="755573" indent="-755573" algn="l" defTabSz="2014870" rtl="0" eaLnBrk="1" latinLnBrk="0" hangingPunct="1">
        <a:spcBef>
          <a:spcPct val="20000"/>
        </a:spcBef>
        <a:buFont typeface="Arial" pitchFamily="34" charset="0"/>
        <a:buChar char="•"/>
        <a:defRPr sz="7100" kern="1200">
          <a:solidFill>
            <a:schemeClr val="tx1"/>
          </a:solidFill>
          <a:latin typeface="+mn-lt"/>
          <a:ea typeface="+mn-ea"/>
          <a:cs typeface="+mn-cs"/>
        </a:defRPr>
      </a:lvl1pPr>
      <a:lvl2pPr marL="1637077" indent="-629644" algn="l" defTabSz="2014870" rtl="0" eaLnBrk="1" latinLnBrk="0" hangingPunct="1">
        <a:spcBef>
          <a:spcPct val="20000"/>
        </a:spcBef>
        <a:buFont typeface="Arial" pitchFamily="34" charset="0"/>
        <a:buChar char="–"/>
        <a:defRPr sz="6100" kern="1200">
          <a:solidFill>
            <a:schemeClr val="tx1"/>
          </a:solidFill>
          <a:latin typeface="+mn-lt"/>
          <a:ea typeface="+mn-ea"/>
          <a:cs typeface="+mn-cs"/>
        </a:defRPr>
      </a:lvl2pPr>
      <a:lvl3pPr marL="2518584" indent="-503717" algn="l" defTabSz="2014870" rtl="0" eaLnBrk="1" latinLnBrk="0" hangingPunct="1">
        <a:spcBef>
          <a:spcPct val="20000"/>
        </a:spcBef>
        <a:buFont typeface="Arial" pitchFamily="34" charset="0"/>
        <a:buChar char="•"/>
        <a:defRPr sz="5300" kern="1200">
          <a:solidFill>
            <a:schemeClr val="tx1"/>
          </a:solidFill>
          <a:latin typeface="+mn-lt"/>
          <a:ea typeface="+mn-ea"/>
          <a:cs typeface="+mn-cs"/>
        </a:defRPr>
      </a:lvl3pPr>
      <a:lvl4pPr marL="352602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4pPr>
      <a:lvl5pPr marL="4533456"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5pPr>
      <a:lvl6pPr marL="5540890"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6pPr>
      <a:lvl7pPr marL="6548325"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7pPr>
      <a:lvl8pPr marL="7555759"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8pPr>
      <a:lvl9pPr marL="8563192" indent="-503717" algn="l" defTabSz="2014870" rtl="0" eaLnBrk="1" latinLnBrk="0" hangingPunct="1">
        <a:spcBef>
          <a:spcPct val="20000"/>
        </a:spcBef>
        <a:buFont typeface="Arial" pitchFamily="34" charset="0"/>
        <a:buChar char="•"/>
        <a:defRPr sz="4500" kern="1200">
          <a:solidFill>
            <a:schemeClr val="tx1"/>
          </a:solidFill>
          <a:latin typeface="+mn-lt"/>
          <a:ea typeface="+mn-ea"/>
          <a:cs typeface="+mn-cs"/>
        </a:defRPr>
      </a:lvl9pPr>
    </p:bodyStyle>
    <p:otherStyle>
      <a:defPPr>
        <a:defRPr lang="es-CL"/>
      </a:defPPr>
      <a:lvl1pPr marL="0" algn="l" defTabSz="2014870" rtl="0" eaLnBrk="1" latinLnBrk="0" hangingPunct="1">
        <a:defRPr sz="3900" kern="1200">
          <a:solidFill>
            <a:schemeClr val="tx1"/>
          </a:solidFill>
          <a:latin typeface="+mn-lt"/>
          <a:ea typeface="+mn-ea"/>
          <a:cs typeface="+mn-cs"/>
        </a:defRPr>
      </a:lvl1pPr>
      <a:lvl2pPr marL="1007433" algn="l" defTabSz="2014870" rtl="0" eaLnBrk="1" latinLnBrk="0" hangingPunct="1">
        <a:defRPr sz="3900" kern="1200">
          <a:solidFill>
            <a:schemeClr val="tx1"/>
          </a:solidFill>
          <a:latin typeface="+mn-lt"/>
          <a:ea typeface="+mn-ea"/>
          <a:cs typeface="+mn-cs"/>
        </a:defRPr>
      </a:lvl2pPr>
      <a:lvl3pPr marL="2014870" algn="l" defTabSz="2014870" rtl="0" eaLnBrk="1" latinLnBrk="0" hangingPunct="1">
        <a:defRPr sz="3900" kern="1200">
          <a:solidFill>
            <a:schemeClr val="tx1"/>
          </a:solidFill>
          <a:latin typeface="+mn-lt"/>
          <a:ea typeface="+mn-ea"/>
          <a:cs typeface="+mn-cs"/>
        </a:defRPr>
      </a:lvl3pPr>
      <a:lvl4pPr marL="3022303" algn="l" defTabSz="2014870" rtl="0" eaLnBrk="1" latinLnBrk="0" hangingPunct="1">
        <a:defRPr sz="3900" kern="1200">
          <a:solidFill>
            <a:schemeClr val="tx1"/>
          </a:solidFill>
          <a:latin typeface="+mn-lt"/>
          <a:ea typeface="+mn-ea"/>
          <a:cs typeface="+mn-cs"/>
        </a:defRPr>
      </a:lvl4pPr>
      <a:lvl5pPr marL="4029738" algn="l" defTabSz="2014870" rtl="0" eaLnBrk="1" latinLnBrk="0" hangingPunct="1">
        <a:defRPr sz="3900" kern="1200">
          <a:solidFill>
            <a:schemeClr val="tx1"/>
          </a:solidFill>
          <a:latin typeface="+mn-lt"/>
          <a:ea typeface="+mn-ea"/>
          <a:cs typeface="+mn-cs"/>
        </a:defRPr>
      </a:lvl5pPr>
      <a:lvl6pPr marL="5037173" algn="l" defTabSz="2014870" rtl="0" eaLnBrk="1" latinLnBrk="0" hangingPunct="1">
        <a:defRPr sz="3900" kern="1200">
          <a:solidFill>
            <a:schemeClr val="tx1"/>
          </a:solidFill>
          <a:latin typeface="+mn-lt"/>
          <a:ea typeface="+mn-ea"/>
          <a:cs typeface="+mn-cs"/>
        </a:defRPr>
      </a:lvl6pPr>
      <a:lvl7pPr marL="6044606" algn="l" defTabSz="2014870" rtl="0" eaLnBrk="1" latinLnBrk="0" hangingPunct="1">
        <a:defRPr sz="3900" kern="1200">
          <a:solidFill>
            <a:schemeClr val="tx1"/>
          </a:solidFill>
          <a:latin typeface="+mn-lt"/>
          <a:ea typeface="+mn-ea"/>
          <a:cs typeface="+mn-cs"/>
        </a:defRPr>
      </a:lvl7pPr>
      <a:lvl8pPr marL="7052041" algn="l" defTabSz="2014870" rtl="0" eaLnBrk="1" latinLnBrk="0" hangingPunct="1">
        <a:defRPr sz="3900" kern="1200">
          <a:solidFill>
            <a:schemeClr val="tx1"/>
          </a:solidFill>
          <a:latin typeface="+mn-lt"/>
          <a:ea typeface="+mn-ea"/>
          <a:cs typeface="+mn-cs"/>
        </a:defRPr>
      </a:lvl8pPr>
      <a:lvl9pPr marL="8059474" algn="l" defTabSz="2014870" rtl="0" eaLnBrk="1" latinLnBrk="0" hangingPunct="1">
        <a:defRPr sz="3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0" dirty="0" smtClean="0">
                <a:solidFill>
                  <a:srgbClr val="C6D9F1"/>
                </a:solidFill>
              </a:rPr>
              <a:t>ALMA Common Software</a:t>
            </a:r>
            <a:br>
              <a:rPr lang="en-US" b="0" dirty="0" smtClean="0">
                <a:solidFill>
                  <a:srgbClr val="C6D9F1"/>
                </a:solidFill>
              </a:rPr>
            </a:br>
            <a:r>
              <a:rPr lang="en-US" sz="4400" b="0" dirty="0" smtClean="0">
                <a:solidFill>
                  <a:srgbClr val="C6D9F1"/>
                </a:solidFill>
              </a:rPr>
              <a:t>Basic Track</a:t>
            </a:r>
            <a:endParaRPr lang="en-US" sz="4400" b="0" dirty="0">
              <a:solidFill>
                <a:srgbClr val="C6D9F1"/>
              </a:solidFill>
            </a:endParaRPr>
          </a:p>
        </p:txBody>
      </p:sp>
      <p:sp>
        <p:nvSpPr>
          <p:cNvPr id="7" name="Title 1"/>
          <p:cNvSpPr txBox="1">
            <a:spLocks/>
          </p:cNvSpPr>
          <p:nvPr/>
        </p:nvSpPr>
        <p:spPr>
          <a:xfrm>
            <a:off x="1350965" y="6902449"/>
            <a:ext cx="15301912" cy="3299622"/>
          </a:xfrm>
          <a:prstGeom prst="rect">
            <a:avLst/>
          </a:prstGeom>
        </p:spPr>
        <p:txBody>
          <a:bodyPr vert="horz" lIns="91405" tIns="45703" rIns="91405" bIns="45703"/>
          <a:lstStyle>
            <a:lvl1pPr>
              <a:defRPr sz="6000" b="1">
                <a:solidFill>
                  <a:srgbClr val="FFC538"/>
                </a:solidFill>
                <a:latin typeface="Century Gothic"/>
                <a:cs typeface="Century Gothic"/>
              </a:defRPr>
            </a:lvl1pPr>
          </a:lstStyle>
          <a:p>
            <a:pPr algn="ctr">
              <a:spcBef>
                <a:spcPct val="0"/>
              </a:spcBef>
              <a:defRPr/>
            </a:pPr>
            <a:r>
              <a:rPr lang="en-US" sz="4000" b="0" dirty="0" smtClean="0">
                <a:solidFill>
                  <a:schemeClr val="bg1"/>
                </a:solidFill>
                <a:ea typeface="+mj-ea"/>
              </a:rPr>
              <a:t>Software Engineering Basics</a:t>
            </a:r>
            <a:endParaRPr lang="en-US" sz="4000" b="0" dirty="0">
              <a:solidFill>
                <a:schemeClr val="bg1"/>
              </a:solidFill>
              <a:ea typeface="+mj-ea"/>
            </a:endParaRPr>
          </a:p>
        </p:txBody>
      </p:sp>
    </p:spTree>
    <p:extLst>
      <p:ext uri="{BB962C8B-B14F-4D97-AF65-F5344CB8AC3E}">
        <p14:creationId xmlns:p14="http://schemas.microsoft.com/office/powerpoint/2010/main" val="112560475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Title 4"/>
          <p:cNvSpPr txBox="1">
            <a:spLocks/>
          </p:cNvSpPr>
          <p:nvPr/>
        </p:nvSpPr>
        <p:spPr>
          <a:xfrm>
            <a:off x="0" y="352787"/>
            <a:ext cx="18003838" cy="893720"/>
          </a:xfrm>
          <a:prstGeom prst="rect">
            <a:avLst/>
          </a:prstGeom>
        </p:spPr>
        <p:txBody>
          <a:bodyPr lIns="91405" tIns="45703" rIns="91405" bIns="45703"/>
          <a:lstStyle>
            <a:lvl1pPr algn="ctr" defTabSz="2015641" rtl="0" eaLnBrk="1" latinLnBrk="0" hangingPunct="1">
              <a:spcBef>
                <a:spcPct val="0"/>
              </a:spcBef>
              <a:buNone/>
              <a:defRPr sz="9700" kern="1200">
                <a:solidFill>
                  <a:schemeClr val="tx1"/>
                </a:solidFill>
                <a:latin typeface="+mj-lt"/>
                <a:ea typeface="+mj-ea"/>
                <a:cs typeface="+mj-cs"/>
              </a:defRPr>
            </a:lvl1pPr>
          </a:lstStyle>
          <a:p>
            <a:r>
              <a:rPr lang="en-US" sz="3900" dirty="0" smtClean="0">
                <a:solidFill>
                  <a:srgbClr val="C6D9F1"/>
                </a:solidFill>
                <a:latin typeface="Century Gothic" pitchFamily="34" charset="0"/>
                <a:cs typeface="Arial" pitchFamily="34" charset="0"/>
              </a:rPr>
              <a:t>Questions?</a:t>
            </a:r>
            <a:endParaRPr lang="en-US" sz="3900" dirty="0">
              <a:solidFill>
                <a:srgbClr val="C6D9F1"/>
              </a:solidFill>
              <a:latin typeface="Century Gothic" pitchFamily="34" charset="0"/>
              <a:cs typeface="Arial" pitchFamily="34" charset="0"/>
            </a:endParaRPr>
          </a:p>
        </p:txBody>
      </p:sp>
      <p:sp>
        <p:nvSpPr>
          <p:cNvPr id="4" name="Rectangle 3"/>
          <p:cNvSpPr>
            <a:spLocks noChangeArrowheads="1"/>
          </p:cNvSpPr>
          <p:nvPr/>
        </p:nvSpPr>
        <p:spPr bwMode="auto">
          <a:xfrm>
            <a:off x="0" y="9071023"/>
            <a:ext cx="18003838" cy="4425902"/>
          </a:xfrm>
          <a:prstGeom prst="rect">
            <a:avLst/>
          </a:prstGeom>
          <a:solidFill>
            <a:schemeClr val="tx1">
              <a:lumMod val="95000"/>
              <a:lumOff val="5000"/>
              <a:alpha val="66000"/>
            </a:schemeClr>
          </a:solidFill>
          <a:ln w="9525">
            <a:noFill/>
            <a:miter lim="800000"/>
            <a:headEnd/>
            <a:tailEnd/>
          </a:ln>
        </p:spPr>
        <p:txBody>
          <a:bodyPr lIns="91405" tIns="45703" rIns="91405" bIns="45703" anchor="b"/>
          <a:lstStyle/>
          <a:p>
            <a:pPr eaLnBrk="0" hangingPunct="0">
              <a:buClr>
                <a:srgbClr val="FFFF99"/>
              </a:buClr>
              <a:defRPr/>
            </a:pPr>
            <a:r>
              <a:rPr lang="en-US" sz="2000" b="1" dirty="0" smtClean="0">
                <a:solidFill>
                  <a:schemeClr val="bg1"/>
                </a:solidFill>
                <a:latin typeface="Century Gothic"/>
                <a:cs typeface="Century Gothic"/>
              </a:rPr>
              <a:t>Acknowledgements</a:t>
            </a:r>
          </a:p>
          <a:p>
            <a:pPr eaLnBrk="0" hangingPunct="0">
              <a:buClr>
                <a:srgbClr val="FFFF99"/>
              </a:buClr>
              <a:defRPr/>
            </a:pPr>
            <a:r>
              <a:rPr lang="en-US" sz="2000" dirty="0">
                <a:solidFill>
                  <a:schemeClr val="bg1"/>
                </a:solidFill>
                <a:latin typeface="Century Gothic"/>
                <a:cs typeface="Century Gothic"/>
              </a:rPr>
              <a:t>ACS presentations were originally developed by the ALMA Common Software development team and has been used in many instances of training courses since 2004. Main contributors are (listed in alphabetical order): Jorge </a:t>
            </a:r>
            <a:r>
              <a:rPr lang="en-US" sz="2000" dirty="0" err="1">
                <a:solidFill>
                  <a:schemeClr val="bg1"/>
                </a:solidFill>
                <a:latin typeface="Century Gothic"/>
                <a:cs typeface="Century Gothic"/>
              </a:rPr>
              <a:t>Avarias</a:t>
            </a:r>
            <a:r>
              <a:rPr lang="en-US" sz="2000" dirty="0">
                <a:solidFill>
                  <a:schemeClr val="bg1"/>
                </a:solidFill>
                <a:latin typeface="Century Gothic"/>
                <a:cs typeface="Century Gothic"/>
              </a:rPr>
              <a:t>, Alessandro </a:t>
            </a:r>
            <a:r>
              <a:rPr lang="en-US" sz="2000" dirty="0" err="1">
                <a:solidFill>
                  <a:schemeClr val="bg1"/>
                </a:solidFill>
                <a:latin typeface="Century Gothic"/>
                <a:cs typeface="Century Gothic"/>
              </a:rPr>
              <a:t>Caproni</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Gianluca</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Chiozzi</a:t>
            </a:r>
            <a:r>
              <a:rPr lang="en-US" sz="2000" dirty="0">
                <a:solidFill>
                  <a:schemeClr val="bg1"/>
                </a:solidFill>
                <a:latin typeface="Century Gothic"/>
                <a:cs typeface="Century Gothic"/>
              </a:rPr>
              <a:t>, Jorge Ibsen, Thomas </a:t>
            </a:r>
            <a:r>
              <a:rPr lang="en-US" sz="2000" dirty="0" err="1">
                <a:solidFill>
                  <a:schemeClr val="bg1"/>
                </a:solidFill>
                <a:latin typeface="Century Gothic"/>
                <a:cs typeface="Century Gothic"/>
              </a:rPr>
              <a:t>Jürgens</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Matias</a:t>
            </a:r>
            <a:r>
              <a:rPr lang="en-US" sz="2000">
                <a:solidFill>
                  <a:schemeClr val="bg1"/>
                </a:solidFill>
                <a:latin typeface="Century Gothic"/>
                <a:cs typeface="Century Gothic"/>
              </a:rPr>
              <a:t> </a:t>
            </a:r>
            <a:r>
              <a:rPr lang="en-US" sz="2000" smtClean="0">
                <a:solidFill>
                  <a:schemeClr val="bg1"/>
                </a:solidFill>
                <a:latin typeface="Century Gothic"/>
                <a:cs typeface="Century Gothic"/>
              </a:rPr>
              <a:t>Mora, </a:t>
            </a:r>
            <a:r>
              <a:rPr lang="en-US" sz="2000" dirty="0">
                <a:solidFill>
                  <a:schemeClr val="bg1"/>
                </a:solidFill>
                <a:latin typeface="Century Gothic"/>
                <a:cs typeface="Century Gothic"/>
              </a:rPr>
              <a:t>Joseph Schwarz, </a:t>
            </a:r>
            <a:r>
              <a:rPr lang="en-US" sz="2000" dirty="0" err="1">
                <a:solidFill>
                  <a:schemeClr val="bg1"/>
                </a:solidFill>
                <a:latin typeface="Century Gothic"/>
                <a:cs typeface="Century Gothic"/>
              </a:rPr>
              <a:t>Heiko</a:t>
            </a:r>
            <a:r>
              <a:rPr lang="en-US" sz="2000" dirty="0">
                <a:solidFill>
                  <a:schemeClr val="bg1"/>
                </a:solidFill>
                <a:latin typeface="Century Gothic"/>
                <a:cs typeface="Century Gothic"/>
              </a:rPr>
              <a:t> </a:t>
            </a:r>
            <a:r>
              <a:rPr lang="en-US" sz="2000" dirty="0" err="1">
                <a:solidFill>
                  <a:schemeClr val="bg1"/>
                </a:solidFill>
                <a:latin typeface="Century Gothic"/>
                <a:cs typeface="Century Gothic"/>
              </a:rPr>
              <a:t>Sommer</a:t>
            </a:r>
            <a:r>
              <a:rPr lang="en-US" sz="2000" dirty="0">
                <a:solidFill>
                  <a:schemeClr val="bg1"/>
                </a:solidFill>
                <a:latin typeface="Century Gothic"/>
                <a:cs typeface="Century Gothic"/>
              </a:rPr>
              <a:t>.</a:t>
            </a:r>
          </a:p>
          <a:p>
            <a:pPr eaLnBrk="0" hangingPunct="0">
              <a:buClr>
                <a:srgbClr val="FFFF99"/>
              </a:buClr>
              <a:defRPr/>
            </a:pPr>
            <a:endParaRPr lang="en-US" sz="2000" dirty="0">
              <a:solidFill>
                <a:schemeClr val="bg1"/>
              </a:solidFill>
              <a:latin typeface="Century Gothic"/>
              <a:cs typeface="Century Gothic"/>
            </a:endParaRPr>
          </a:p>
          <a:p>
            <a:pPr eaLnBrk="0" hangingPunct="0">
              <a:buClr>
                <a:srgbClr val="FFFF99"/>
              </a:buClr>
              <a:defRPr/>
            </a:pPr>
            <a:r>
              <a:rPr lang="en-US" sz="2000" dirty="0" smtClean="0">
                <a:solidFill>
                  <a:schemeClr val="bg1"/>
                </a:solidFill>
                <a:latin typeface="Century Gothic"/>
                <a:cs typeface="Century Gothic"/>
              </a:rPr>
              <a:t>The </a:t>
            </a:r>
            <a:r>
              <a:rPr lang="en-US" sz="2000" dirty="0">
                <a:solidFill>
                  <a:schemeClr val="bg1"/>
                </a:solidFill>
                <a:latin typeface="Century Gothic"/>
                <a:cs typeface="Century Gothic"/>
              </a:rPr>
              <a:t>Atacama Large Millimeter/</a:t>
            </a:r>
            <a:r>
              <a:rPr lang="en-US" sz="2000" dirty="0" err="1">
                <a:solidFill>
                  <a:schemeClr val="bg1"/>
                </a:solidFill>
                <a:latin typeface="Century Gothic"/>
                <a:cs typeface="Century Gothic"/>
              </a:rPr>
              <a:t>submillimeter</a:t>
            </a:r>
            <a:r>
              <a:rPr lang="en-US" sz="2000" dirty="0">
                <a:solidFill>
                  <a:schemeClr val="bg1"/>
                </a:solidFill>
                <a:latin typeface="Century Gothic"/>
                <a:cs typeface="Century Gothic"/>
              </a:rPr>
              <a:t> Array (ALMA), an international astronomy facility, is a partnership of Europe, North America and East Asia in cooperation with the Republic of Chile. ALMA is funded in Europe by the European Organization for Astronomical Research in the Southern Hemisphere (ESO), in North America by the U.S. National Science Foundation (NSF) in cooperation with the National Research Council of Canada (NRC) and the National Science Council of Taiwan (NSC) and in East Asia by the National Institutes of Natural Sciences (NINS) of Japan in cooperation with the Academia </a:t>
            </a:r>
            <a:r>
              <a:rPr lang="en-US" sz="2000" dirty="0" err="1">
                <a:solidFill>
                  <a:schemeClr val="bg1"/>
                </a:solidFill>
                <a:latin typeface="Century Gothic"/>
                <a:cs typeface="Century Gothic"/>
              </a:rPr>
              <a:t>Sinica</a:t>
            </a:r>
            <a:r>
              <a:rPr lang="en-US" sz="2000" dirty="0">
                <a:solidFill>
                  <a:schemeClr val="bg1"/>
                </a:solidFill>
                <a:latin typeface="Century Gothic"/>
                <a:cs typeface="Century Gothic"/>
              </a:rPr>
              <a:t> (AS) in Taiwan. ALMA construction and operations are led on behalf of Europe by ESO, on behalf of North America by the National Radio Astronomy Observatory (NRAO), which is managed by Associated Universities, Inc. (AUI) and on behalf of East Asia by the National Astronomical Observatory of Japan (NAOJ). The Joint ALMA Observatory (JAO) provides the unified leadership and management of the construction, commissioning and operation of ALMA</a:t>
            </a:r>
            <a:r>
              <a:rPr lang="en-US" sz="2000" dirty="0" smtClean="0">
                <a:solidFill>
                  <a:schemeClr val="bg1"/>
                </a:solidFill>
                <a:latin typeface="Century Gothic"/>
                <a:cs typeface="Century Gothic"/>
              </a:rPr>
              <a:t>.</a:t>
            </a:r>
            <a:endParaRPr lang="en-US" sz="2000" dirty="0">
              <a:solidFill>
                <a:schemeClr val="bg1"/>
              </a:solidFill>
              <a:latin typeface="Century Gothic"/>
              <a:cs typeface="Century Gothic"/>
            </a:endParaRPr>
          </a:p>
          <a:p>
            <a:pPr eaLnBrk="0" hangingPunct="0">
              <a:buClr>
                <a:srgbClr val="FFFF99"/>
              </a:buClr>
              <a:defRPr/>
            </a:pPr>
            <a:endParaRPr lang="en-US" sz="2000" dirty="0" smtClean="0">
              <a:solidFill>
                <a:schemeClr val="bg1"/>
              </a:solidFill>
              <a:latin typeface="Century Gothic"/>
              <a:cs typeface="Century Gothic"/>
            </a:endParaRPr>
          </a:p>
        </p:txBody>
      </p:sp>
    </p:spTree>
    <p:extLst>
      <p:ext uri="{BB962C8B-B14F-4D97-AF65-F5344CB8AC3E}">
        <p14:creationId xmlns:p14="http://schemas.microsoft.com/office/powerpoint/2010/main" val="195121811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t>Software Module</a:t>
            </a:r>
          </a:p>
        </p:txBody>
      </p:sp>
      <p:sp>
        <p:nvSpPr>
          <p:cNvPr id="3" name="TextBox 2"/>
          <p:cNvSpPr txBox="1"/>
          <p:nvPr/>
        </p:nvSpPr>
        <p:spPr>
          <a:xfrm>
            <a:off x="705573" y="2845791"/>
            <a:ext cx="16627972" cy="3693284"/>
          </a:xfrm>
          <a:prstGeom prst="rect">
            <a:avLst/>
          </a:prstGeom>
          <a:noFill/>
        </p:spPr>
        <p:txBody>
          <a:bodyPr wrap="square" lIns="91405" tIns="45703" rIns="91405" bIns="45703" rtlCol="0">
            <a:spAutoFit/>
          </a:bodyPr>
          <a:lstStyle/>
          <a:p>
            <a:pPr marL="571282" indent="-571282">
              <a:buFont typeface="Wingdings" charset="2"/>
              <a:buChar char="²"/>
            </a:pPr>
            <a:r>
              <a:rPr lang="en-US" dirty="0">
                <a:solidFill>
                  <a:srgbClr val="FFFFFF"/>
                </a:solidFill>
                <a:latin typeface="Century Gothic"/>
                <a:cs typeface="Century Gothic"/>
              </a:rPr>
              <a:t>Set of related files grouped together in a directory structure</a:t>
            </a:r>
          </a:p>
          <a:p>
            <a:pPr marL="571282" indent="-571282">
              <a:buFont typeface="Wingdings" charset="2"/>
              <a:buChar char="²"/>
            </a:pPr>
            <a:r>
              <a:rPr lang="en-US" dirty="0">
                <a:solidFill>
                  <a:srgbClr val="FFFFFF"/>
                </a:solidFill>
                <a:latin typeface="Century Gothic"/>
                <a:cs typeface="Century Gothic"/>
              </a:rPr>
              <a:t>Includes </a:t>
            </a:r>
            <a:endParaRPr lang="en-US" dirty="0" smtClean="0">
              <a:solidFill>
                <a:srgbClr val="FFFFFF"/>
              </a:solidFill>
              <a:latin typeface="Century Gothic"/>
              <a:cs typeface="Century Gothic"/>
            </a:endParaRPr>
          </a:p>
          <a:p>
            <a:pPr marL="1578715" lvl="1" indent="-571282">
              <a:buFont typeface="Wingdings" charset="2"/>
              <a:buChar char="²"/>
            </a:pPr>
            <a:r>
              <a:rPr lang="en-US" dirty="0" err="1" smtClean="0">
                <a:solidFill>
                  <a:srgbClr val="FFFFFF"/>
                </a:solidFill>
                <a:latin typeface="Century Gothic"/>
                <a:cs typeface="Century Gothic"/>
              </a:rPr>
              <a:t>Makefile</a:t>
            </a:r>
            <a:endParaRPr lang="en-US" dirty="0" smtClean="0">
              <a:solidFill>
                <a:srgbClr val="FFFFFF"/>
              </a:solidFill>
              <a:latin typeface="Century Gothic"/>
              <a:cs typeface="Century Gothic"/>
            </a:endParaRPr>
          </a:p>
          <a:p>
            <a:pPr marL="1578715" lvl="1" indent="-571282">
              <a:buFont typeface="Wingdings" charset="2"/>
              <a:buChar char="²"/>
            </a:pPr>
            <a:r>
              <a:rPr lang="en-US" dirty="0" smtClean="0">
                <a:solidFill>
                  <a:srgbClr val="FFFFFF"/>
                </a:solidFill>
                <a:latin typeface="Century Gothic"/>
                <a:cs typeface="Century Gothic"/>
              </a:rPr>
              <a:t>Implementation files (classes)</a:t>
            </a:r>
          </a:p>
          <a:p>
            <a:pPr marL="1578715" lvl="1" indent="-571282">
              <a:buFont typeface="Wingdings" charset="2"/>
              <a:buChar char="²"/>
            </a:pPr>
            <a:r>
              <a:rPr lang="en-US" dirty="0" smtClean="0">
                <a:solidFill>
                  <a:srgbClr val="FFFFFF"/>
                </a:solidFill>
                <a:latin typeface="Century Gothic"/>
                <a:cs typeface="Century Gothic"/>
              </a:rPr>
              <a:t>Unit tests</a:t>
            </a:r>
            <a:endParaRPr lang="en-US" dirty="0">
              <a:solidFill>
                <a:srgbClr val="FFFFFF"/>
              </a:solidFill>
              <a:latin typeface="Century Gothic"/>
              <a:cs typeface="Century Gothic"/>
            </a:endParaRPr>
          </a:p>
          <a:p>
            <a:pPr marL="571282" indent="-571282">
              <a:buFont typeface="Wingdings" charset="2"/>
              <a:buChar char="²"/>
            </a:pPr>
            <a:r>
              <a:rPr lang="en-US" dirty="0">
                <a:solidFill>
                  <a:srgbClr val="FFFFFF"/>
                </a:solidFill>
                <a:latin typeface="Century Gothic"/>
                <a:cs typeface="Century Gothic"/>
              </a:rPr>
              <a:t>Usually, a single component is stored in a single software module</a:t>
            </a:r>
          </a:p>
        </p:txBody>
      </p:sp>
    </p:spTree>
    <p:extLst>
      <p:ext uri="{BB962C8B-B14F-4D97-AF65-F5344CB8AC3E}">
        <p14:creationId xmlns:p14="http://schemas.microsoft.com/office/powerpoint/2010/main" val="176226492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t>Directory Structure</a:t>
            </a:r>
          </a:p>
        </p:txBody>
      </p:sp>
      <p:sp>
        <p:nvSpPr>
          <p:cNvPr id="3" name="TextBox 2"/>
          <p:cNvSpPr txBox="1"/>
          <p:nvPr/>
        </p:nvSpPr>
        <p:spPr>
          <a:xfrm>
            <a:off x="705573" y="2845791"/>
            <a:ext cx="16627972" cy="4893613"/>
          </a:xfrm>
          <a:prstGeom prst="rect">
            <a:avLst/>
          </a:prstGeom>
          <a:noFill/>
        </p:spPr>
        <p:txBody>
          <a:bodyPr wrap="square" lIns="91405" tIns="45703" rIns="91405" bIns="45703" rtlCol="0">
            <a:spAutoFit/>
          </a:bodyPr>
          <a:lstStyle/>
          <a:p>
            <a:pPr marL="571282" indent="-571282">
              <a:buFont typeface="Wingdings" charset="2"/>
              <a:buChar char="²"/>
            </a:pPr>
            <a:r>
              <a:rPr lang="en-US" dirty="0">
                <a:solidFill>
                  <a:srgbClr val="FFFFFF"/>
                </a:solidFill>
                <a:latin typeface="Courier"/>
                <a:cs typeface="Courier"/>
              </a:rPr>
              <a:t>&lt;module&gt;/</a:t>
            </a:r>
            <a:r>
              <a:rPr lang="en-US" dirty="0" err="1">
                <a:solidFill>
                  <a:srgbClr val="FFFFFF"/>
                </a:solidFill>
                <a:latin typeface="Courier"/>
                <a:cs typeface="Courier"/>
              </a:rPr>
              <a:t>idl</a:t>
            </a:r>
            <a:r>
              <a:rPr lang="en-US" dirty="0">
                <a:solidFill>
                  <a:srgbClr val="FFFFFF"/>
                </a:solidFill>
                <a:latin typeface="Courier"/>
                <a:cs typeface="Courier"/>
              </a:rPr>
              <a:t>	</a:t>
            </a:r>
            <a:r>
              <a:rPr lang="en-US" dirty="0" smtClean="0">
                <a:solidFill>
                  <a:srgbClr val="FFFFFF"/>
                </a:solidFill>
                <a:latin typeface="Century Gothic"/>
                <a:cs typeface="Century Gothic"/>
              </a:rPr>
              <a:t>Generic </a:t>
            </a:r>
            <a:r>
              <a:rPr lang="en-US" dirty="0">
                <a:solidFill>
                  <a:srgbClr val="FFFFFF"/>
                </a:solidFill>
                <a:latin typeface="Century Gothic"/>
                <a:cs typeface="Century Gothic"/>
              </a:rPr>
              <a:t>interface definition</a:t>
            </a:r>
          </a:p>
          <a:p>
            <a:pPr marL="571282" indent="-571282">
              <a:buFont typeface="Wingdings" charset="2"/>
              <a:buChar char="²"/>
            </a:pPr>
            <a:r>
              <a:rPr lang="en-US" dirty="0">
                <a:solidFill>
                  <a:srgbClr val="FFFFFF"/>
                </a:solidFill>
                <a:latin typeface="Courier"/>
                <a:cs typeface="Courier"/>
              </a:rPr>
              <a:t>&lt;module&gt;/include	</a:t>
            </a:r>
            <a:r>
              <a:rPr lang="en-US" dirty="0" smtClean="0">
                <a:solidFill>
                  <a:srgbClr val="FFFFFF"/>
                </a:solidFill>
                <a:latin typeface="Century Gothic"/>
                <a:cs typeface="Century Gothic"/>
              </a:rPr>
              <a:t>Language </a:t>
            </a:r>
            <a:r>
              <a:rPr lang="en-US" dirty="0">
                <a:solidFill>
                  <a:srgbClr val="FFFFFF"/>
                </a:solidFill>
                <a:latin typeface="Century Gothic"/>
                <a:cs typeface="Century Gothic"/>
              </a:rPr>
              <a:t>specific header files (C++)</a:t>
            </a:r>
          </a:p>
          <a:p>
            <a:pPr marL="571282" indent="-571282">
              <a:buFont typeface="Wingdings" charset="2"/>
              <a:buChar char="²"/>
            </a:pPr>
            <a:r>
              <a:rPr lang="en-US" dirty="0">
                <a:solidFill>
                  <a:srgbClr val="FFFFFF"/>
                </a:solidFill>
                <a:latin typeface="Courier"/>
                <a:cs typeface="Courier"/>
              </a:rPr>
              <a:t>&lt;module&gt;/</a:t>
            </a:r>
            <a:r>
              <a:rPr lang="en-US" dirty="0" err="1">
                <a:solidFill>
                  <a:srgbClr val="FFFFFF"/>
                </a:solidFill>
                <a:latin typeface="Courier"/>
                <a:cs typeface="Courier"/>
              </a:rPr>
              <a:t>src</a:t>
            </a:r>
            <a:r>
              <a:rPr lang="en-US" dirty="0">
                <a:solidFill>
                  <a:srgbClr val="FFFFFF"/>
                </a:solidFill>
                <a:latin typeface="Courier"/>
                <a:cs typeface="Courier"/>
              </a:rPr>
              <a:t>	</a:t>
            </a:r>
            <a:r>
              <a:rPr lang="en-US" dirty="0" smtClean="0">
                <a:solidFill>
                  <a:srgbClr val="FFFFFF"/>
                </a:solidFill>
                <a:latin typeface="Century Gothic"/>
                <a:cs typeface="Century Gothic"/>
              </a:rPr>
              <a:t>Source </a:t>
            </a:r>
            <a:r>
              <a:rPr lang="en-US" dirty="0">
                <a:solidFill>
                  <a:srgbClr val="FFFFFF"/>
                </a:solidFill>
                <a:latin typeface="Century Gothic"/>
                <a:cs typeface="Century Gothic"/>
              </a:rPr>
              <a:t>code</a:t>
            </a:r>
          </a:p>
          <a:p>
            <a:pPr marL="571282" indent="-571282">
              <a:buFont typeface="Wingdings" charset="2"/>
              <a:buChar char="²"/>
            </a:pPr>
            <a:r>
              <a:rPr lang="en-US" dirty="0">
                <a:solidFill>
                  <a:srgbClr val="FFFFFF"/>
                </a:solidFill>
                <a:latin typeface="Courier"/>
                <a:cs typeface="Courier"/>
              </a:rPr>
              <a:t>&lt;module&gt;/lib	</a:t>
            </a:r>
            <a:r>
              <a:rPr lang="en-US" dirty="0" smtClean="0">
                <a:solidFill>
                  <a:srgbClr val="FFFFFF"/>
                </a:solidFill>
                <a:latin typeface="Century Gothic"/>
                <a:cs typeface="Century Gothic"/>
              </a:rPr>
              <a:t>Application</a:t>
            </a:r>
            <a:r>
              <a:rPr lang="en-US" dirty="0">
                <a:solidFill>
                  <a:srgbClr val="FFFFFF"/>
                </a:solidFill>
                <a:latin typeface="Century Gothic"/>
                <a:cs typeface="Century Gothic"/>
              </a:rPr>
              <a:t>/test code libs*</a:t>
            </a:r>
          </a:p>
          <a:p>
            <a:pPr marL="571282" indent="-571282">
              <a:buFont typeface="Wingdings" charset="2"/>
              <a:buChar char="²"/>
            </a:pPr>
            <a:r>
              <a:rPr lang="en-US" dirty="0">
                <a:solidFill>
                  <a:srgbClr val="FFFFFF"/>
                </a:solidFill>
                <a:latin typeface="Courier"/>
                <a:cs typeface="Courier"/>
              </a:rPr>
              <a:t>&lt;module&gt;/bin	</a:t>
            </a:r>
            <a:r>
              <a:rPr lang="en-US" dirty="0" err="1" smtClean="0">
                <a:solidFill>
                  <a:srgbClr val="FFFFFF"/>
                </a:solidFill>
                <a:latin typeface="Century Gothic"/>
                <a:cs typeface="Century Gothic"/>
              </a:rPr>
              <a:t>Executables</a:t>
            </a:r>
            <a:r>
              <a:rPr lang="en-US" dirty="0">
                <a:solidFill>
                  <a:srgbClr val="FFFFFF"/>
                </a:solidFill>
                <a:latin typeface="Century Gothic"/>
                <a:cs typeface="Century Gothic"/>
              </a:rPr>
              <a:t>*</a:t>
            </a:r>
          </a:p>
          <a:p>
            <a:pPr marL="571282" indent="-571282">
              <a:buFont typeface="Wingdings" charset="2"/>
              <a:buChar char="²"/>
            </a:pPr>
            <a:r>
              <a:rPr lang="en-US" dirty="0">
                <a:solidFill>
                  <a:srgbClr val="FFFFFF"/>
                </a:solidFill>
                <a:latin typeface="Courier"/>
                <a:cs typeface="Courier"/>
              </a:rPr>
              <a:t>&lt;module&gt;/test	</a:t>
            </a:r>
            <a:r>
              <a:rPr lang="en-US" dirty="0" smtClean="0">
                <a:solidFill>
                  <a:srgbClr val="FFFFFF"/>
                </a:solidFill>
                <a:latin typeface="Century Gothic"/>
                <a:cs typeface="Century Gothic"/>
              </a:rPr>
              <a:t>Test </a:t>
            </a:r>
            <a:r>
              <a:rPr lang="en-US" dirty="0">
                <a:solidFill>
                  <a:srgbClr val="FFFFFF"/>
                </a:solidFill>
                <a:latin typeface="Century Gothic"/>
                <a:cs typeface="Century Gothic"/>
              </a:rPr>
              <a:t>code (separated from app. </a:t>
            </a:r>
            <a:r>
              <a:rPr lang="en-US" dirty="0">
                <a:solidFill>
                  <a:srgbClr val="FFFFFF"/>
                </a:solidFill>
                <a:latin typeface="Century Gothic"/>
                <a:cs typeface="Century Gothic"/>
              </a:rPr>
              <a:t>code)</a:t>
            </a:r>
          </a:p>
          <a:p>
            <a:endParaRPr lang="en-US" dirty="0">
              <a:solidFill>
                <a:srgbClr val="FFFFFF"/>
              </a:solidFill>
              <a:latin typeface="Courier"/>
              <a:cs typeface="Courier"/>
            </a:endParaRPr>
          </a:p>
          <a:p>
            <a:r>
              <a:rPr lang="en-US" dirty="0">
                <a:solidFill>
                  <a:srgbClr val="FFFFFF"/>
                </a:solidFill>
                <a:latin typeface="Courier"/>
                <a:cs typeface="Courier"/>
              </a:rPr>
              <a:t>(</a:t>
            </a:r>
            <a:r>
              <a:rPr lang="en-US" dirty="0">
                <a:solidFill>
                  <a:srgbClr val="FFFFFF"/>
                </a:solidFill>
                <a:latin typeface="Century Gothic"/>
                <a:cs typeface="Century Gothic"/>
              </a:rPr>
              <a:t>*) Populated by </a:t>
            </a:r>
            <a:r>
              <a:rPr lang="en-US" dirty="0" smtClean="0">
                <a:solidFill>
                  <a:srgbClr val="FFFFFF"/>
                </a:solidFill>
                <a:latin typeface="Century Gothic"/>
                <a:cs typeface="Century Gothic"/>
              </a:rPr>
              <a:t>the </a:t>
            </a:r>
            <a:r>
              <a:rPr lang="en-US" dirty="0" err="1" smtClean="0">
                <a:solidFill>
                  <a:srgbClr val="FFFFFF"/>
                </a:solidFill>
                <a:latin typeface="Courier"/>
                <a:cs typeface="Courier"/>
              </a:rPr>
              <a:t>Makefile</a:t>
            </a:r>
            <a:endParaRPr lang="en-US" dirty="0">
              <a:solidFill>
                <a:srgbClr val="FFFFFF"/>
              </a:solidFill>
              <a:latin typeface="Courier"/>
              <a:cs typeface="Courier"/>
            </a:endParaRPr>
          </a:p>
        </p:txBody>
      </p:sp>
    </p:spTree>
    <p:extLst>
      <p:ext uri="{BB962C8B-B14F-4D97-AF65-F5344CB8AC3E}">
        <p14:creationId xmlns:p14="http://schemas.microsoft.com/office/powerpoint/2010/main" val="412063525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t>ACS </a:t>
            </a:r>
            <a:r>
              <a:rPr lang="en-US" dirty="0" err="1"/>
              <a:t>Makefile</a:t>
            </a:r>
            <a:endParaRPr lang="en-US" dirty="0"/>
          </a:p>
        </p:txBody>
      </p:sp>
      <p:sp>
        <p:nvSpPr>
          <p:cNvPr id="3" name="TextBox 2"/>
          <p:cNvSpPr txBox="1"/>
          <p:nvPr/>
        </p:nvSpPr>
        <p:spPr>
          <a:xfrm>
            <a:off x="705573" y="2845791"/>
            <a:ext cx="16627972" cy="4293448"/>
          </a:xfrm>
          <a:prstGeom prst="rect">
            <a:avLst/>
          </a:prstGeom>
          <a:noFill/>
        </p:spPr>
        <p:txBody>
          <a:bodyPr wrap="square" lIns="91405" tIns="45703" rIns="91405" bIns="45703" rtlCol="0">
            <a:spAutoFit/>
          </a:bodyPr>
          <a:lstStyle/>
          <a:p>
            <a:pPr marL="571282" indent="-571282">
              <a:buFont typeface="Wingdings" charset="2"/>
              <a:buChar char="²"/>
            </a:pPr>
            <a:r>
              <a:rPr lang="en-US" dirty="0">
                <a:solidFill>
                  <a:srgbClr val="FFFFFF"/>
                </a:solidFill>
                <a:latin typeface="Century Gothic"/>
                <a:cs typeface="Century Gothic"/>
              </a:rPr>
              <a:t>Project wide set of rules, centrally </a:t>
            </a:r>
            <a:r>
              <a:rPr lang="en-US" dirty="0" smtClean="0">
                <a:solidFill>
                  <a:srgbClr val="FFFFFF"/>
                </a:solidFill>
                <a:latin typeface="Century Gothic"/>
                <a:cs typeface="Century Gothic"/>
              </a:rPr>
              <a:t>managed: </a:t>
            </a:r>
            <a:r>
              <a:rPr lang="en-US" dirty="0" smtClean="0">
                <a:solidFill>
                  <a:srgbClr val="FFFFFF"/>
                </a:solidFill>
                <a:latin typeface="Courier"/>
                <a:cs typeface="Courier"/>
              </a:rPr>
              <a:t>$</a:t>
            </a:r>
            <a:r>
              <a:rPr lang="en-US" dirty="0">
                <a:solidFill>
                  <a:srgbClr val="FFFFFF"/>
                </a:solidFill>
                <a:latin typeface="Courier"/>
                <a:cs typeface="Courier"/>
              </a:rPr>
              <a:t>ACSROOT/include/</a:t>
            </a:r>
            <a:r>
              <a:rPr lang="en-US" dirty="0" err="1" smtClean="0">
                <a:solidFill>
                  <a:srgbClr val="FFFFFF"/>
                </a:solidFill>
                <a:latin typeface="Courier"/>
                <a:cs typeface="Courier"/>
              </a:rPr>
              <a:t>acsMakefile</a:t>
            </a:r>
            <a:endParaRPr lang="en-US" dirty="0">
              <a:solidFill>
                <a:srgbClr val="FFFFFF"/>
              </a:solidFill>
              <a:latin typeface="Century Gothic"/>
              <a:cs typeface="Century Gothic"/>
            </a:endParaRPr>
          </a:p>
          <a:p>
            <a:pPr marL="571282" indent="-571282">
              <a:buFont typeface="Wingdings" charset="2"/>
              <a:buChar char="²"/>
            </a:pPr>
            <a:r>
              <a:rPr lang="en-US" dirty="0">
                <a:solidFill>
                  <a:srgbClr val="FFFFFF"/>
                </a:solidFill>
                <a:latin typeface="Century Gothic"/>
                <a:cs typeface="Century Gothic"/>
              </a:rPr>
              <a:t>Each developer has to add only the module specific part → file names</a:t>
            </a:r>
          </a:p>
          <a:p>
            <a:pPr marL="571282" indent="-571282">
              <a:buFont typeface="Wingdings" charset="2"/>
              <a:buChar char="²"/>
            </a:pPr>
            <a:r>
              <a:rPr lang="en-US" dirty="0">
                <a:solidFill>
                  <a:srgbClr val="FFFFFF"/>
                </a:solidFill>
                <a:latin typeface="Century Gothic"/>
                <a:cs typeface="Century Gothic"/>
              </a:rPr>
              <a:t>Based on a normal </a:t>
            </a:r>
            <a:r>
              <a:rPr lang="en-US" dirty="0" err="1">
                <a:solidFill>
                  <a:srgbClr val="FFFFFF"/>
                </a:solidFill>
                <a:latin typeface="Courier"/>
                <a:cs typeface="Courier"/>
              </a:rPr>
              <a:t>Makefile</a:t>
            </a:r>
            <a:endParaRPr lang="en-US" dirty="0">
              <a:solidFill>
                <a:srgbClr val="FFFFFF"/>
              </a:solidFill>
              <a:latin typeface="Courier"/>
              <a:cs typeface="Courier"/>
            </a:endParaRPr>
          </a:p>
          <a:p>
            <a:pPr marL="571282" indent="-571282">
              <a:buFont typeface="Wingdings" charset="2"/>
              <a:buChar char="²"/>
            </a:pPr>
            <a:r>
              <a:rPr lang="en-US" dirty="0">
                <a:solidFill>
                  <a:srgbClr val="FFFFFF"/>
                </a:solidFill>
                <a:latin typeface="Century Gothic"/>
                <a:cs typeface="Century Gothic"/>
              </a:rPr>
              <a:t>Strictly correlated to the environment variables and software module standards</a:t>
            </a:r>
          </a:p>
        </p:txBody>
      </p:sp>
    </p:spTree>
    <p:extLst>
      <p:ext uri="{BB962C8B-B14F-4D97-AF65-F5344CB8AC3E}">
        <p14:creationId xmlns:p14="http://schemas.microsoft.com/office/powerpoint/2010/main" val="186056217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t>ACS </a:t>
            </a:r>
            <a:r>
              <a:rPr lang="en-US" dirty="0" err="1" smtClean="0"/>
              <a:t>Makefile</a:t>
            </a:r>
            <a:r>
              <a:rPr lang="en-US" dirty="0" smtClean="0"/>
              <a:t>: file sources and products</a:t>
            </a:r>
            <a:endParaRPr lang="en-US" dirty="0"/>
          </a:p>
        </p:txBody>
      </p:sp>
      <p:pic>
        <p:nvPicPr>
          <p:cNvPr id="4" name="Imagen 3" descr="1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8003838" cy="13496530"/>
          </a:xfrm>
          <a:prstGeom prst="rect">
            <a:avLst/>
          </a:prstGeom>
        </p:spPr>
      </p:pic>
    </p:spTree>
    <p:extLst>
      <p:ext uri="{BB962C8B-B14F-4D97-AF65-F5344CB8AC3E}">
        <p14:creationId xmlns:p14="http://schemas.microsoft.com/office/powerpoint/2010/main" val="158147923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a:t>Test directory</a:t>
            </a:r>
          </a:p>
        </p:txBody>
      </p:sp>
      <p:sp>
        <p:nvSpPr>
          <p:cNvPr id="3" name="TextBox 2"/>
          <p:cNvSpPr txBox="1"/>
          <p:nvPr/>
        </p:nvSpPr>
        <p:spPr>
          <a:xfrm>
            <a:off x="705573" y="2845791"/>
            <a:ext cx="16627972" cy="2492956"/>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Place for all module specific test files</a:t>
            </a:r>
          </a:p>
          <a:p>
            <a:pPr marL="571500" indent="-571500">
              <a:buFont typeface="Wingdings" charset="2"/>
              <a:buChar char="²"/>
            </a:pPr>
            <a:r>
              <a:rPr lang="en-US" dirty="0">
                <a:solidFill>
                  <a:srgbClr val="FFFFFF"/>
                </a:solidFill>
                <a:latin typeface="Century Gothic"/>
                <a:cs typeface="Century Gothic"/>
              </a:rPr>
              <a:t>Contains </a:t>
            </a:r>
            <a:r>
              <a:rPr lang="en-US" dirty="0" smtClean="0">
                <a:solidFill>
                  <a:srgbClr val="FFFFFF"/>
                </a:solidFill>
                <a:latin typeface="Century Gothic"/>
                <a:cs typeface="Century Gothic"/>
              </a:rPr>
              <a:t>its </a:t>
            </a:r>
            <a:r>
              <a:rPr lang="en-US" dirty="0">
                <a:solidFill>
                  <a:srgbClr val="FFFFFF"/>
                </a:solidFill>
                <a:latin typeface="Century Gothic"/>
                <a:cs typeface="Century Gothic"/>
              </a:rPr>
              <a:t>own </a:t>
            </a:r>
            <a:r>
              <a:rPr lang="en-US" dirty="0" err="1">
                <a:solidFill>
                  <a:srgbClr val="FFFFFF"/>
                </a:solidFill>
                <a:latin typeface="Courier"/>
                <a:cs typeface="Courier"/>
              </a:rPr>
              <a:t>Makefile</a:t>
            </a:r>
            <a:endParaRPr lang="en-US" dirty="0">
              <a:solidFill>
                <a:srgbClr val="FFFFFF"/>
              </a:solidFill>
              <a:latin typeface="Courier"/>
              <a:cs typeface="Courier"/>
            </a:endParaRPr>
          </a:p>
          <a:p>
            <a:pPr marL="571500" indent="-571500">
              <a:buFont typeface="Wingdings" charset="2"/>
              <a:buChar char="²"/>
            </a:pPr>
            <a:r>
              <a:rPr lang="en-US" dirty="0">
                <a:solidFill>
                  <a:srgbClr val="FFFFFF"/>
                </a:solidFill>
                <a:latin typeface="Century Gothic"/>
                <a:cs typeface="Century Gothic"/>
              </a:rPr>
              <a:t>Usually contains a small CDB for component testing (deployment example)</a:t>
            </a:r>
          </a:p>
        </p:txBody>
      </p:sp>
    </p:spTree>
    <p:extLst>
      <p:ext uri="{BB962C8B-B14F-4D97-AF65-F5344CB8AC3E}">
        <p14:creationId xmlns:p14="http://schemas.microsoft.com/office/powerpoint/2010/main" val="413664592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latin typeface="Courier"/>
                <a:cs typeface="Courier"/>
              </a:rPr>
              <a:t>ACSROOT</a:t>
            </a:r>
            <a:endParaRPr lang="en-US" dirty="0">
              <a:latin typeface="Courier"/>
              <a:cs typeface="Courier"/>
            </a:endParaRPr>
          </a:p>
        </p:txBody>
      </p:sp>
      <p:sp>
        <p:nvSpPr>
          <p:cNvPr id="3" name="TextBox 2"/>
          <p:cNvSpPr txBox="1"/>
          <p:nvPr/>
        </p:nvSpPr>
        <p:spPr>
          <a:xfrm>
            <a:off x="705573" y="2845791"/>
            <a:ext cx="16627972" cy="3693284"/>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Default location of installed ACS binaries and libraries</a:t>
            </a:r>
          </a:p>
          <a:p>
            <a:pPr marL="571500" indent="-571500">
              <a:buFont typeface="Wingdings" charset="2"/>
              <a:buChar char="²"/>
            </a:pPr>
            <a:r>
              <a:rPr lang="en-US" dirty="0">
                <a:solidFill>
                  <a:srgbClr val="FFFFFF"/>
                </a:solidFill>
                <a:latin typeface="Century Gothic"/>
                <a:cs typeface="Century Gothic"/>
              </a:rPr>
              <a:t>Directory structure similar to module structure</a:t>
            </a:r>
          </a:p>
          <a:p>
            <a:pPr marL="571500" indent="-571500">
              <a:buFont typeface="Wingdings" charset="2"/>
              <a:buChar char="²"/>
            </a:pPr>
            <a:r>
              <a:rPr lang="en-US" dirty="0">
                <a:solidFill>
                  <a:srgbClr val="FFFFFF"/>
                </a:solidFill>
                <a:latin typeface="Century Gothic"/>
                <a:cs typeface="Century Gothic"/>
              </a:rPr>
              <a:t>Reference through the </a:t>
            </a:r>
            <a:r>
              <a:rPr lang="en-US" dirty="0">
                <a:solidFill>
                  <a:srgbClr val="FFFFFF"/>
                </a:solidFill>
                <a:latin typeface="Courier"/>
                <a:cs typeface="Courier"/>
              </a:rPr>
              <a:t>$ACSROOT</a:t>
            </a:r>
            <a:r>
              <a:rPr lang="en-US" dirty="0">
                <a:solidFill>
                  <a:srgbClr val="FFFFFF"/>
                </a:solidFill>
                <a:latin typeface="Century Gothic"/>
                <a:cs typeface="Century Gothic"/>
              </a:rPr>
              <a:t> environment variable</a:t>
            </a:r>
          </a:p>
          <a:p>
            <a:pPr marL="571500" indent="-571500">
              <a:buFont typeface="Wingdings" charset="2"/>
              <a:buChar char="²"/>
            </a:pPr>
            <a:r>
              <a:rPr lang="en-US" dirty="0">
                <a:solidFill>
                  <a:srgbClr val="FFFFFF"/>
                </a:solidFill>
                <a:latin typeface="Century Gothic"/>
                <a:cs typeface="Century Gothic"/>
              </a:rPr>
              <a:t>Populated during build, if no </a:t>
            </a:r>
            <a:r>
              <a:rPr lang="en-US" dirty="0">
                <a:solidFill>
                  <a:srgbClr val="FFFFFF"/>
                </a:solidFill>
                <a:latin typeface="Courier"/>
                <a:cs typeface="Courier"/>
              </a:rPr>
              <a:t>INTROOT</a:t>
            </a:r>
            <a:r>
              <a:rPr lang="en-US" dirty="0">
                <a:solidFill>
                  <a:srgbClr val="FFFFFF"/>
                </a:solidFill>
                <a:latin typeface="Century Gothic"/>
                <a:cs typeface="Century Gothic"/>
              </a:rPr>
              <a:t> </a:t>
            </a:r>
            <a:r>
              <a:rPr lang="en-US" dirty="0" smtClean="0">
                <a:solidFill>
                  <a:srgbClr val="FFFFFF"/>
                </a:solidFill>
                <a:latin typeface="Century Gothic"/>
                <a:cs typeface="Century Gothic"/>
              </a:rPr>
              <a:t>defined</a:t>
            </a:r>
          </a:p>
          <a:p>
            <a:pPr marL="571500" indent="-571500">
              <a:buFont typeface="Wingdings" charset="2"/>
              <a:buChar char="²"/>
            </a:pPr>
            <a:r>
              <a:rPr lang="en-US" dirty="0" smtClean="0">
                <a:solidFill>
                  <a:srgbClr val="FFFFFF"/>
                </a:solidFill>
                <a:latin typeface="Century Gothic"/>
                <a:cs typeface="Century Gothic"/>
              </a:rPr>
              <a:t>Convention: </a:t>
            </a:r>
            <a:r>
              <a:rPr lang="en-US" b="1" dirty="0" smtClean="0">
                <a:solidFill>
                  <a:srgbClr val="FFFFFF"/>
                </a:solidFill>
                <a:latin typeface="Century Gothic"/>
                <a:cs typeface="Century Gothic"/>
              </a:rPr>
              <a:t>do not overwrite it</a:t>
            </a:r>
            <a:r>
              <a:rPr lang="en-US" dirty="0" smtClean="0">
                <a:solidFill>
                  <a:srgbClr val="FFFFFF"/>
                </a:solidFill>
                <a:latin typeface="Century Gothic"/>
                <a:cs typeface="Century Gothic"/>
              </a:rPr>
              <a:t>, use an </a:t>
            </a:r>
            <a:r>
              <a:rPr lang="en-US" dirty="0" smtClean="0">
                <a:solidFill>
                  <a:srgbClr val="FFFFFF"/>
                </a:solidFill>
                <a:latin typeface="Courier"/>
                <a:cs typeface="Courier"/>
              </a:rPr>
              <a:t>INTROOT</a:t>
            </a:r>
            <a:r>
              <a:rPr lang="en-US" dirty="0" smtClean="0">
                <a:solidFill>
                  <a:srgbClr val="FFFFFF"/>
                </a:solidFill>
                <a:latin typeface="Century Gothic"/>
                <a:cs typeface="Century Gothic"/>
              </a:rPr>
              <a:t> instead (next slide)</a:t>
            </a:r>
            <a:endParaRPr lang="en-US" dirty="0">
              <a:solidFill>
                <a:srgbClr val="FFFFFF"/>
              </a:solidFill>
              <a:latin typeface="Century Gothic"/>
              <a:cs typeface="Century Gothic"/>
            </a:endParaRPr>
          </a:p>
        </p:txBody>
      </p:sp>
    </p:spTree>
    <p:extLst>
      <p:ext uri="{BB962C8B-B14F-4D97-AF65-F5344CB8AC3E}">
        <p14:creationId xmlns:p14="http://schemas.microsoft.com/office/powerpoint/2010/main" val="69350401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smtClean="0">
                <a:latin typeface="Courier"/>
                <a:cs typeface="Courier"/>
              </a:rPr>
              <a:t>INTROOT</a:t>
            </a:r>
            <a:endParaRPr lang="en-US" dirty="0">
              <a:latin typeface="Courier"/>
              <a:cs typeface="Courier"/>
            </a:endParaRPr>
          </a:p>
        </p:txBody>
      </p:sp>
      <p:sp>
        <p:nvSpPr>
          <p:cNvPr id="3" name="TextBox 2"/>
          <p:cNvSpPr txBox="1"/>
          <p:nvPr/>
        </p:nvSpPr>
        <p:spPr>
          <a:xfrm>
            <a:off x="705573" y="2845791"/>
            <a:ext cx="16627972" cy="3093120"/>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Location for binaries and libraries for system parts under development</a:t>
            </a:r>
          </a:p>
          <a:p>
            <a:pPr marL="571500" indent="-571500">
              <a:buFont typeface="Wingdings" charset="2"/>
              <a:buChar char="²"/>
            </a:pPr>
            <a:r>
              <a:rPr lang="en-US" dirty="0">
                <a:solidFill>
                  <a:srgbClr val="FFFFFF"/>
                </a:solidFill>
                <a:latin typeface="Century Gothic"/>
                <a:cs typeface="Century Gothic"/>
              </a:rPr>
              <a:t>Directory structure almost identical to </a:t>
            </a:r>
            <a:r>
              <a:rPr lang="en-US" dirty="0">
                <a:solidFill>
                  <a:srgbClr val="FFFFFF"/>
                </a:solidFill>
                <a:latin typeface="Courier"/>
                <a:cs typeface="Courier"/>
              </a:rPr>
              <a:t>ACSROOT</a:t>
            </a:r>
          </a:p>
          <a:p>
            <a:pPr marL="571500" indent="-571500">
              <a:buFont typeface="Wingdings" charset="2"/>
              <a:buChar char="²"/>
            </a:pPr>
            <a:r>
              <a:rPr lang="en-US" dirty="0">
                <a:solidFill>
                  <a:srgbClr val="FFFFFF"/>
                </a:solidFill>
                <a:latin typeface="Century Gothic"/>
                <a:cs typeface="Century Gothic"/>
              </a:rPr>
              <a:t>Reference through the </a:t>
            </a:r>
            <a:r>
              <a:rPr lang="en-US" dirty="0">
                <a:solidFill>
                  <a:srgbClr val="FFFFFF"/>
                </a:solidFill>
                <a:latin typeface="Courier"/>
                <a:cs typeface="Courier"/>
              </a:rPr>
              <a:t>$INTROOT</a:t>
            </a:r>
            <a:r>
              <a:rPr lang="en-US" dirty="0">
                <a:solidFill>
                  <a:srgbClr val="FFFFFF"/>
                </a:solidFill>
                <a:latin typeface="Century Gothic"/>
                <a:cs typeface="Century Gothic"/>
              </a:rPr>
              <a:t> environment variable</a:t>
            </a:r>
          </a:p>
          <a:p>
            <a:pPr marL="571500" indent="-571500">
              <a:buFont typeface="Wingdings" charset="2"/>
              <a:buChar char="²"/>
            </a:pPr>
            <a:r>
              <a:rPr lang="en-US" dirty="0">
                <a:solidFill>
                  <a:srgbClr val="FFFFFF"/>
                </a:solidFill>
                <a:latin typeface="Century Gothic"/>
                <a:cs typeface="Century Gothic"/>
              </a:rPr>
              <a:t>Populated through </a:t>
            </a:r>
            <a:r>
              <a:rPr lang="en-US" dirty="0" err="1">
                <a:solidFill>
                  <a:srgbClr val="FFFFFF"/>
                </a:solidFill>
                <a:latin typeface="Courier"/>
                <a:cs typeface="Courier"/>
              </a:rPr>
              <a:t>Makefile</a:t>
            </a:r>
            <a:r>
              <a:rPr lang="en-US" dirty="0">
                <a:solidFill>
                  <a:srgbClr val="FFFFFF"/>
                </a:solidFill>
                <a:latin typeface="Century Gothic"/>
                <a:cs typeface="Century Gothic"/>
              </a:rPr>
              <a:t> build (</a:t>
            </a:r>
            <a:r>
              <a:rPr lang="en-US" dirty="0">
                <a:solidFill>
                  <a:srgbClr val="FFFFFF"/>
                </a:solidFill>
                <a:latin typeface="Courier"/>
                <a:cs typeface="Courier"/>
              </a:rPr>
              <a:t>make install</a:t>
            </a:r>
            <a:r>
              <a:rPr lang="en-US" dirty="0">
                <a:solidFill>
                  <a:srgbClr val="FFFFFF"/>
                </a:solidFill>
                <a:latin typeface="Century Gothic"/>
                <a:cs typeface="Century Gothic"/>
              </a:rPr>
              <a:t>)</a:t>
            </a:r>
          </a:p>
        </p:txBody>
      </p:sp>
    </p:spTree>
    <p:extLst>
      <p:ext uri="{BB962C8B-B14F-4D97-AF65-F5344CB8AC3E}">
        <p14:creationId xmlns:p14="http://schemas.microsoft.com/office/powerpoint/2010/main" val="232643804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buNone/>
            </a:pPr>
            <a:r>
              <a:rPr lang="en-US" dirty="0" err="1" smtClean="0">
                <a:latin typeface="Courier"/>
                <a:cs typeface="Courier"/>
              </a:rPr>
              <a:t>getTemplate</a:t>
            </a:r>
            <a:r>
              <a:rPr lang="en-US" dirty="0" smtClean="0">
                <a:latin typeface="Century Gothic"/>
                <a:cs typeface="Century Gothic"/>
              </a:rPr>
              <a:t> utility</a:t>
            </a:r>
            <a:endParaRPr lang="en-US" dirty="0">
              <a:latin typeface="Century Gothic"/>
              <a:cs typeface="Century Gothic"/>
            </a:endParaRPr>
          </a:p>
        </p:txBody>
      </p:sp>
      <p:sp>
        <p:nvSpPr>
          <p:cNvPr id="3" name="TextBox 2"/>
          <p:cNvSpPr txBox="1"/>
          <p:nvPr/>
        </p:nvSpPr>
        <p:spPr>
          <a:xfrm>
            <a:off x="705573" y="2845791"/>
            <a:ext cx="16627972" cy="3693284"/>
          </a:xfrm>
          <a:prstGeom prst="rect">
            <a:avLst/>
          </a:prstGeom>
          <a:noFill/>
        </p:spPr>
        <p:txBody>
          <a:bodyPr wrap="square" lIns="91405" tIns="45703" rIns="91405" bIns="45703" rtlCol="0">
            <a:spAutoFit/>
          </a:bodyPr>
          <a:lstStyle/>
          <a:p>
            <a:pPr marL="571500" indent="-571500">
              <a:buFont typeface="Wingdings" charset="2"/>
              <a:buChar char="²"/>
            </a:pPr>
            <a:r>
              <a:rPr lang="en-US" dirty="0">
                <a:solidFill>
                  <a:srgbClr val="FFFFFF"/>
                </a:solidFill>
                <a:latin typeface="Century Gothic"/>
                <a:cs typeface="Century Gothic"/>
              </a:rPr>
              <a:t>Tool to create ACS directory structures</a:t>
            </a:r>
          </a:p>
          <a:p>
            <a:pPr marL="571500" indent="-571500">
              <a:buFont typeface="Wingdings" charset="2"/>
              <a:buChar char="²"/>
            </a:pPr>
            <a:r>
              <a:rPr lang="en-US" dirty="0">
                <a:solidFill>
                  <a:srgbClr val="FFFFFF"/>
                </a:solidFill>
                <a:latin typeface="Century Gothic"/>
                <a:cs typeface="Century Gothic"/>
              </a:rPr>
              <a:t>Also provides templates for files according to SE </a:t>
            </a:r>
            <a:r>
              <a:rPr lang="en-US" dirty="0" smtClean="0">
                <a:solidFill>
                  <a:srgbClr val="FFFFFF"/>
                </a:solidFill>
                <a:latin typeface="Century Gothic"/>
                <a:cs typeface="Century Gothic"/>
              </a:rPr>
              <a:t>standards</a:t>
            </a:r>
          </a:p>
          <a:p>
            <a:pPr marL="1578933" lvl="1" indent="-571500">
              <a:buFont typeface="Wingdings" charset="2"/>
              <a:buChar char="²"/>
            </a:pPr>
            <a:r>
              <a:rPr lang="en-US" dirty="0" err="1" smtClean="0">
                <a:solidFill>
                  <a:srgbClr val="FFFFFF"/>
                </a:solidFill>
                <a:latin typeface="Courier"/>
                <a:cs typeface="Courier"/>
              </a:rPr>
              <a:t>Makefile</a:t>
            </a:r>
            <a:endParaRPr lang="en-US" dirty="0">
              <a:solidFill>
                <a:srgbClr val="FFFFFF"/>
              </a:solidFill>
              <a:latin typeface="Courier"/>
              <a:cs typeface="Courier"/>
            </a:endParaRPr>
          </a:p>
          <a:p>
            <a:pPr marL="1578933" lvl="1" indent="-571500">
              <a:buFont typeface="Wingdings" charset="2"/>
              <a:buChar char="²"/>
            </a:pPr>
            <a:r>
              <a:rPr lang="en-US" dirty="0" smtClean="0">
                <a:solidFill>
                  <a:srgbClr val="FFFFFF"/>
                </a:solidFill>
                <a:latin typeface="Century Gothic"/>
                <a:cs typeface="Century Gothic"/>
              </a:rPr>
              <a:t>C</a:t>
            </a:r>
            <a:r>
              <a:rPr lang="en-US" dirty="0">
                <a:solidFill>
                  <a:srgbClr val="FFFFFF"/>
                </a:solidFill>
                <a:latin typeface="Century Gothic"/>
                <a:cs typeface="Century Gothic"/>
              </a:rPr>
              <a:t>++ headers and </a:t>
            </a:r>
            <a:r>
              <a:rPr lang="en-US" dirty="0" smtClean="0">
                <a:solidFill>
                  <a:srgbClr val="FFFFFF"/>
                </a:solidFill>
                <a:latin typeface="Century Gothic"/>
                <a:cs typeface="Century Gothic"/>
              </a:rPr>
              <a:t>sources</a:t>
            </a:r>
            <a:endParaRPr lang="en-US" dirty="0">
              <a:solidFill>
                <a:srgbClr val="FFFFFF"/>
              </a:solidFill>
              <a:latin typeface="Century Gothic"/>
              <a:cs typeface="Century Gothic"/>
            </a:endParaRPr>
          </a:p>
          <a:p>
            <a:pPr marL="1578933" lvl="1" indent="-571500">
              <a:buFont typeface="Wingdings" charset="2"/>
              <a:buChar char="²"/>
            </a:pPr>
            <a:r>
              <a:rPr lang="en-US" dirty="0" smtClean="0">
                <a:solidFill>
                  <a:srgbClr val="FFFFFF"/>
                </a:solidFill>
                <a:latin typeface="Century Gothic"/>
                <a:cs typeface="Century Gothic"/>
              </a:rPr>
              <a:t>…</a:t>
            </a:r>
            <a:endParaRPr lang="en-US" dirty="0">
              <a:solidFill>
                <a:srgbClr val="FFFFFF"/>
              </a:solidFill>
              <a:latin typeface="Century Gothic"/>
              <a:cs typeface="Century Gothic"/>
            </a:endParaRPr>
          </a:p>
          <a:p>
            <a:pPr marL="571500" indent="-571500">
              <a:buFont typeface="Wingdings" charset="2"/>
              <a:buChar char="²"/>
            </a:pPr>
            <a:r>
              <a:rPr lang="en-US" dirty="0" err="1" smtClean="0">
                <a:solidFill>
                  <a:srgbClr val="FFFFFF"/>
                </a:solidFill>
                <a:latin typeface="Century Gothic"/>
                <a:cs typeface="Century Gothic"/>
              </a:rPr>
              <a:t>Executables</a:t>
            </a:r>
            <a:r>
              <a:rPr lang="en-US" dirty="0" smtClean="0">
                <a:solidFill>
                  <a:srgbClr val="FFFFFF"/>
                </a:solidFill>
                <a:latin typeface="Century Gothic"/>
                <a:cs typeface="Century Gothic"/>
              </a:rPr>
              <a:t>: </a:t>
            </a:r>
            <a:r>
              <a:rPr lang="en-US" dirty="0" err="1" smtClean="0">
                <a:solidFill>
                  <a:srgbClr val="FFFFFF"/>
                </a:solidFill>
                <a:latin typeface="Courier"/>
                <a:cs typeface="Courier"/>
              </a:rPr>
              <a:t>getTemplate</a:t>
            </a:r>
            <a:r>
              <a:rPr lang="en-US" dirty="0" smtClean="0">
                <a:solidFill>
                  <a:srgbClr val="FFFFFF"/>
                </a:solidFill>
                <a:latin typeface="Century Gothic"/>
                <a:cs typeface="Century Gothic"/>
              </a:rPr>
              <a:t>, </a:t>
            </a:r>
            <a:r>
              <a:rPr lang="en-US" dirty="0" err="1" smtClean="0">
                <a:solidFill>
                  <a:srgbClr val="FFFFFF"/>
                </a:solidFill>
                <a:latin typeface="Courier"/>
                <a:cs typeface="Courier"/>
              </a:rPr>
              <a:t>getTemplateForDirectory</a:t>
            </a:r>
            <a:endParaRPr lang="en-US" dirty="0">
              <a:solidFill>
                <a:srgbClr val="FFFFFF"/>
              </a:solidFill>
              <a:latin typeface="Courier"/>
              <a:cs typeface="Courier"/>
            </a:endParaRPr>
          </a:p>
        </p:txBody>
      </p:sp>
    </p:spTree>
    <p:extLst>
      <p:ext uri="{BB962C8B-B14F-4D97-AF65-F5344CB8AC3E}">
        <p14:creationId xmlns:p14="http://schemas.microsoft.com/office/powerpoint/2010/main" val="122466298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i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ersonalizado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416</TotalTime>
  <Words>498</Words>
  <Application>Microsoft Macintosh PowerPoint</Application>
  <PresentationFormat>Custom</PresentationFormat>
  <Paragraphs>59</Paragraphs>
  <Slides>10</Slides>
  <Notes>8</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Tio</vt:lpstr>
      <vt:lpstr>ALMA Common Software Basic Track</vt:lpstr>
      <vt:lpstr>Software Module</vt:lpstr>
      <vt:lpstr>Directory Structure</vt:lpstr>
      <vt:lpstr>ACS Makefile</vt:lpstr>
      <vt:lpstr>ACS Makefile: file sources and products</vt:lpstr>
      <vt:lpstr>Test directory</vt:lpstr>
      <vt:lpstr>ACSROOT</vt:lpstr>
      <vt:lpstr>INTROOT</vt:lpstr>
      <vt:lpstr>getTemplate utility</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Web-based Dashboard for the High-level Monitoring of ALMA</dc:title>
  <dc:creator>Jorge Ibsen</dc:creator>
  <cp:lastModifiedBy>Jorge Ibsen</cp:lastModifiedBy>
  <cp:revision>51</cp:revision>
  <cp:lastPrinted>2014-06-23T18:09:53Z</cp:lastPrinted>
  <dcterms:created xsi:type="dcterms:W3CDTF">2014-06-22T04:04:53Z</dcterms:created>
  <dcterms:modified xsi:type="dcterms:W3CDTF">2014-09-07T22:20:07Z</dcterms:modified>
</cp:coreProperties>
</file>

<file path=docProps/thumbnail.jpeg>
</file>